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66"/>
    <a:srgbClr val="FFCC66"/>
    <a:srgbClr val="66FF99"/>
    <a:srgbClr val="FF99FF"/>
    <a:srgbClr val="CC66FF"/>
    <a:srgbClr val="9966FF"/>
    <a:srgbClr val="99FF99"/>
    <a:srgbClr val="00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52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33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95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44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61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6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57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59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E436D-E615-4372-A591-38343545B6CE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0523D-A4CF-4DD1-A56B-8BE77F96D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3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0559" y="492165"/>
            <a:ext cx="6877538" cy="2904934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8"/>
          <p:cNvSpPr txBox="1"/>
          <p:nvPr/>
        </p:nvSpPr>
        <p:spPr>
          <a:xfrm>
            <a:off x="95249" y="-4951"/>
            <a:ext cx="6609049" cy="51058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200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</a:t>
            </a:r>
            <a:r>
              <a:rPr kumimoji="1" lang="en-US" altLang="ja-JP" sz="2200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/</a:t>
            </a:r>
            <a:r>
              <a:rPr kumimoji="1" lang="ja-JP" altLang="en-US" sz="2200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７（木） 　企業</a:t>
            </a:r>
            <a:r>
              <a:rPr kumimoji="1" lang="ja-JP" altLang="en-US" sz="2200" b="1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説明会＆</a:t>
            </a:r>
            <a:r>
              <a:rPr kumimoji="1" lang="ja-JP" altLang="en-US" sz="2200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面接会　（医療・介護）</a:t>
            </a:r>
            <a:endParaRPr kumimoji="1" lang="ja-JP" altLang="en-US" sz="2200" b="1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2942" y="6743532"/>
            <a:ext cx="6756400" cy="1142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400" b="1" dirty="0" smtClean="0">
                <a:solidFill>
                  <a:srgbClr val="FF0000"/>
                </a:solidFill>
              </a:rPr>
              <a:t>～</a:t>
            </a:r>
            <a:r>
              <a:rPr lang="ja-JP" altLang="ja-JP" sz="1400" b="1" dirty="0">
                <a:solidFill>
                  <a:srgbClr val="FF0000"/>
                </a:solidFill>
              </a:rPr>
              <a:t>新型コロナウイルス感染拡大防止の為</a:t>
            </a:r>
            <a:r>
              <a:rPr lang="ja-JP" altLang="ja-JP" sz="1400" b="1" dirty="0" smtClean="0">
                <a:solidFill>
                  <a:srgbClr val="FF0000"/>
                </a:solidFill>
              </a:rPr>
              <a:t>に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ご協力を</a:t>
            </a:r>
            <a:r>
              <a:rPr lang="ja-JP" altLang="ja-JP" sz="1400" b="1" dirty="0" smtClean="0">
                <a:solidFill>
                  <a:srgbClr val="FF0000"/>
                </a:solidFill>
              </a:rPr>
              <a:t>お願い</a:t>
            </a:r>
            <a:r>
              <a:rPr lang="ja-JP" altLang="ja-JP" sz="1400" b="1" dirty="0">
                <a:solidFill>
                  <a:srgbClr val="FF0000"/>
                </a:solidFill>
              </a:rPr>
              <a:t>します～</a:t>
            </a:r>
          </a:p>
          <a:p>
            <a:pPr marL="171450" indent="-171450">
              <a:buFont typeface="Calibri" panose="020F0502020204030204" pitchFamily="34" charset="0"/>
              <a:buChar char="○"/>
            </a:pPr>
            <a:r>
              <a:rPr lang="ja-JP" altLang="ja-JP" sz="1200" b="1" dirty="0" smtClean="0">
                <a:solidFill>
                  <a:srgbClr val="FF0000"/>
                </a:solidFill>
              </a:rPr>
              <a:t>マスクの着用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をお願いします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。</a:t>
            </a:r>
            <a:endParaRPr lang="ja-JP" altLang="ja-JP" sz="1200" b="1" dirty="0">
              <a:solidFill>
                <a:srgbClr val="FF0000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○"/>
            </a:pPr>
            <a:r>
              <a:rPr lang="ja-JP" altLang="ja-JP" sz="1200" b="1" dirty="0" smtClean="0">
                <a:solidFill>
                  <a:srgbClr val="FF0000"/>
                </a:solidFill>
              </a:rPr>
              <a:t>発熱</a:t>
            </a:r>
            <a:r>
              <a:rPr lang="ja-JP" altLang="ja-JP" sz="1200" b="1" dirty="0">
                <a:solidFill>
                  <a:srgbClr val="FF0000"/>
                </a:solidFill>
              </a:rPr>
              <a:t>や風邪の症状がある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方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や、当日体調の悪い場合について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は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、参加</a:t>
            </a:r>
            <a:r>
              <a:rPr lang="ja-JP" altLang="ja-JP" sz="1200" b="1" dirty="0">
                <a:solidFill>
                  <a:srgbClr val="FF0000"/>
                </a:solidFill>
              </a:rPr>
              <a:t>をお控えください。</a:t>
            </a:r>
          </a:p>
          <a:p>
            <a:pPr marL="171450" indent="-171450">
              <a:buFont typeface="Calibri" panose="020F0502020204030204" pitchFamily="34" charset="0"/>
              <a:buChar char="○"/>
            </a:pPr>
            <a:r>
              <a:rPr lang="ja-JP" altLang="en-US" sz="1200" b="1" dirty="0" smtClean="0">
                <a:solidFill>
                  <a:srgbClr val="FF0000"/>
                </a:solidFill>
              </a:rPr>
              <a:t>当日は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検温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及び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確認票</a:t>
            </a:r>
            <a:r>
              <a:rPr lang="ja-JP" altLang="ja-JP" sz="1200" b="1" dirty="0">
                <a:solidFill>
                  <a:srgbClr val="FF0000"/>
                </a:solidFill>
              </a:rPr>
              <a:t>の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記入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等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に</a:t>
            </a:r>
            <a:r>
              <a:rPr lang="ja-JP" altLang="ja-JP" sz="1200" b="1" dirty="0">
                <a:solidFill>
                  <a:srgbClr val="FF0000"/>
                </a:solidFill>
              </a:rPr>
              <a:t>ご協力ください</a:t>
            </a:r>
            <a:r>
              <a:rPr lang="ja-JP" altLang="ja-JP" sz="1200" b="1" dirty="0" smtClean="0">
                <a:solidFill>
                  <a:srgbClr val="FF0000"/>
                </a:solidFill>
              </a:rPr>
              <a:t>。</a:t>
            </a:r>
            <a:endParaRPr lang="en-US" altLang="ja-JP" sz="1200" b="1" dirty="0">
              <a:solidFill>
                <a:srgbClr val="FF0000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○"/>
            </a:pPr>
            <a:r>
              <a:rPr lang="ja-JP" altLang="en-US" sz="1200" b="1" dirty="0" smtClean="0">
                <a:solidFill>
                  <a:srgbClr val="FF0000"/>
                </a:solidFill>
              </a:rPr>
              <a:t>新型コロナウイルス感染拡大状況等により、開催中止となる場合があります。</a:t>
            </a:r>
            <a:endParaRPr lang="ja-JP" altLang="ja-JP" sz="12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29"/>
          <p:cNvSpPr txBox="1"/>
          <p:nvPr/>
        </p:nvSpPr>
        <p:spPr>
          <a:xfrm>
            <a:off x="-12213" y="8719238"/>
            <a:ext cx="6819901" cy="4198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latin typeface="+mn-ea"/>
              </a:rPr>
              <a:t>１０月７日（木）　「</a:t>
            </a:r>
            <a:r>
              <a:rPr kumimoji="1" lang="en-US" altLang="ja-JP" sz="1200" b="1" dirty="0" smtClean="0">
                <a:latin typeface="+mn-ea"/>
              </a:rPr>
              <a:t>【</a:t>
            </a:r>
            <a:r>
              <a:rPr kumimoji="1" lang="ja-JP" altLang="en-US" sz="1200" b="1" dirty="0" smtClean="0">
                <a:latin typeface="+mn-ea"/>
              </a:rPr>
              <a:t>医療・介護</a:t>
            </a:r>
            <a:r>
              <a:rPr kumimoji="1" lang="en-US" altLang="ja-JP" sz="1200" b="1" dirty="0" smtClean="0">
                <a:latin typeface="+mn-ea"/>
              </a:rPr>
              <a:t>】</a:t>
            </a:r>
            <a:r>
              <a:rPr kumimoji="1" lang="ja-JP" altLang="en-US" sz="1200" b="1" dirty="0" smtClean="0">
                <a:latin typeface="+mn-ea"/>
              </a:rPr>
              <a:t>西北会　企業</a:t>
            </a:r>
            <a:r>
              <a:rPr kumimoji="1" lang="ja-JP" altLang="en-US" sz="1200" b="1" dirty="0">
                <a:latin typeface="+mn-ea"/>
              </a:rPr>
              <a:t>説明会＆面接会」</a:t>
            </a:r>
            <a:r>
              <a:rPr kumimoji="1" lang="ja-JP" altLang="en-US" sz="1200" b="1" dirty="0" smtClean="0">
                <a:latin typeface="+mn-ea"/>
              </a:rPr>
              <a:t>申込み</a:t>
            </a:r>
            <a:endParaRPr kumimoji="1" lang="en-US" altLang="ja-JP" sz="1200" b="1" dirty="0">
              <a:latin typeface="+mn-ea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7068" y="8610600"/>
            <a:ext cx="6858000" cy="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2"/>
          <p:cNvSpPr txBox="1"/>
          <p:nvPr/>
        </p:nvSpPr>
        <p:spPr>
          <a:xfrm>
            <a:off x="0" y="7967683"/>
            <a:ext cx="6858000" cy="499767"/>
          </a:xfrm>
          <a:prstGeom prst="rect">
            <a:avLst/>
          </a:prstGeom>
          <a:solidFill>
            <a:srgbClr val="66FF99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問い合わせ先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ハローワーク土浦　人材確保対策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コーナー（福祉）</a:t>
            </a:r>
            <a:endParaRPr kumimoji="1"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☎０２９（８２２）５１２４　４１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♯</a:t>
            </a:r>
            <a:endParaRPr kumimoji="1"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288" y="5368957"/>
            <a:ext cx="6756400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・未経験者の方も参加できます</a:t>
            </a:r>
            <a:endParaRPr kumimoji="1" lang="en-US" altLang="ja-JP" sz="1400" b="1" dirty="0" smtClean="0">
              <a:latin typeface="+mn-ea"/>
            </a:endParaRPr>
          </a:p>
          <a:p>
            <a:r>
              <a:rPr kumimoji="1" lang="ja-JP" altLang="en-US" sz="1400" b="1" dirty="0" smtClean="0">
                <a:latin typeface="+mn-ea"/>
              </a:rPr>
              <a:t>・面接希望の方は履歴書を持参してください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+mn-ea"/>
              </a:rPr>
              <a:t>（説明会のみの参加も可能です）</a:t>
            </a:r>
            <a:endParaRPr kumimoji="1"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b="1" dirty="0" smtClean="0">
                <a:latin typeface="+mn-ea"/>
              </a:rPr>
              <a:t>・参加ご希望の方はハローワークでの登録が必要です</a:t>
            </a:r>
            <a:endParaRPr kumimoji="1" lang="en-US" altLang="ja-JP" sz="1400" b="1" dirty="0" smtClean="0">
              <a:latin typeface="+mn-ea"/>
            </a:endParaRPr>
          </a:p>
          <a:p>
            <a:r>
              <a:rPr kumimoji="1" lang="ja-JP" altLang="en-US" sz="1400" b="1" dirty="0" smtClean="0">
                <a:latin typeface="+mn-ea"/>
              </a:rPr>
              <a:t>・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+mn-ea"/>
              </a:rPr>
              <a:t>雇用保険受給者の求職活動実績になります</a:t>
            </a:r>
            <a:endParaRPr kumimoji="1"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1000" b="1" dirty="0" smtClean="0">
              <a:latin typeface="+mn-ea"/>
            </a:endParaRPr>
          </a:p>
          <a:p>
            <a:pPr algn="ctr"/>
            <a:r>
              <a:rPr kumimoji="1" lang="en-US" altLang="ja-JP" sz="1600" b="1" dirty="0" smtClean="0">
                <a:latin typeface="+mn-ea"/>
              </a:rPr>
              <a:t>※</a:t>
            </a:r>
            <a:r>
              <a:rPr kumimoji="1" lang="ja-JP" altLang="en-US" sz="1600" b="1" dirty="0" smtClean="0">
                <a:latin typeface="+mn-ea"/>
              </a:rPr>
              <a:t>お申し込みはハローワーク土浦「総合受付」で承ります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5250" y="3499488"/>
            <a:ext cx="850900" cy="533400"/>
          </a:xfrm>
          <a:prstGeom prst="roundRect">
            <a:avLst/>
          </a:prstGeom>
          <a:solidFill>
            <a:srgbClr val="FFCC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  <a:endParaRPr kumimoji="1" lang="ja-JP" altLang="en-US" sz="24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95250" y="4480542"/>
            <a:ext cx="850900" cy="533400"/>
          </a:xfrm>
          <a:prstGeom prst="roundRect">
            <a:avLst/>
          </a:prstGeom>
          <a:solidFill>
            <a:srgbClr val="FFCC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  <a:endParaRPr kumimoji="1" lang="ja-JP" altLang="en-US" sz="24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738848" y="4481813"/>
            <a:ext cx="850900" cy="533400"/>
          </a:xfrm>
          <a:prstGeom prst="roundRect">
            <a:avLst/>
          </a:prstGeom>
          <a:solidFill>
            <a:srgbClr val="FFCC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  <a:endParaRPr kumimoji="1" lang="ja-JP" altLang="en-US" sz="24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26936" y="4393299"/>
            <a:ext cx="3822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ハローワーク土浦　３階　会議室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（土浦市宍塚１８３８）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95079" y="4569862"/>
            <a:ext cx="82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１４名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0579" y="494031"/>
            <a:ext cx="5620307" cy="14414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 smtClean="0">
                <a:ln w="9525">
                  <a:solidFill>
                    <a:schemeClr val="tx1"/>
                  </a:solidFill>
                </a:ln>
                <a:solidFill>
                  <a:srgbClr val="FFFF99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社会福祉法人 西北会</a:t>
            </a:r>
            <a:endParaRPr kumimoji="1" lang="en-US" altLang="ja-JP" sz="4000" dirty="0" smtClean="0">
              <a:ln w="9525">
                <a:solidFill>
                  <a:schemeClr val="tx1"/>
                </a:solidFill>
              </a:ln>
              <a:solidFill>
                <a:srgbClr val="FFFF99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800" dirty="0" smtClean="0">
              <a:ln w="9525">
                <a:solidFill>
                  <a:schemeClr val="tx1"/>
                </a:solidFill>
              </a:ln>
              <a:solidFill>
                <a:srgbClr val="FFFF99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400" dirty="0">
                <a:ln w="9525">
                  <a:solidFill>
                    <a:schemeClr val="tx1"/>
                  </a:solidFill>
                </a:ln>
                <a:solidFill>
                  <a:srgbClr val="FFFF99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rgbClr val="FFFF99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特別養護老人ホーム はなのえん</a:t>
            </a:r>
            <a:endParaRPr kumimoji="1" lang="en-US" altLang="ja-JP" sz="2400" dirty="0" smtClean="0">
              <a:ln w="9525">
                <a:solidFill>
                  <a:schemeClr val="tx1"/>
                </a:solidFill>
              </a:ln>
              <a:solidFill>
                <a:srgbClr val="FFFF99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rgbClr val="FFFF99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地域密着型サテライト みちのえん</a:t>
            </a:r>
            <a:endParaRPr kumimoji="1" lang="en-US" altLang="ja-JP" sz="2400" dirty="0" smtClean="0">
              <a:ln w="9525">
                <a:solidFill>
                  <a:schemeClr val="tx1"/>
                </a:solidFill>
              </a:ln>
              <a:solidFill>
                <a:srgbClr val="FFFF99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28679" y="2156104"/>
            <a:ext cx="4367890" cy="1330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2000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職種</a:t>
            </a:r>
            <a:r>
              <a:rPr kumimoji="1" lang="en-US" altLang="ja-JP" sz="2000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2000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kumimoji="1" lang="en-US" altLang="ja-JP" sz="2000" dirty="0" smtClean="0">
              <a:ln w="9525">
                <a:solidFill>
                  <a:schemeClr val="tx1"/>
                </a:solidFill>
              </a:ln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000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看護師、生活相談員、介護職員</a:t>
            </a:r>
            <a:endParaRPr kumimoji="1" lang="ja-JP" altLang="en-US" sz="2000" dirty="0">
              <a:ln w="9525">
                <a:solidFill>
                  <a:schemeClr val="tx1"/>
                </a:solidFill>
              </a:ln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6880" y="842279"/>
            <a:ext cx="558003" cy="117784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223" y="821657"/>
            <a:ext cx="565712" cy="119727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128679" y="2007645"/>
            <a:ext cx="4813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企業説明会＆面接会</a:t>
            </a:r>
          </a:p>
        </p:txBody>
      </p:sp>
      <p:sp>
        <p:nvSpPr>
          <p:cNvPr id="22" name="角丸四角形吹き出し 21"/>
          <p:cNvSpPr/>
          <p:nvPr/>
        </p:nvSpPr>
        <p:spPr>
          <a:xfrm>
            <a:off x="4121408" y="2140089"/>
            <a:ext cx="2622521" cy="1181469"/>
          </a:xfrm>
          <a:prstGeom prst="wedgeRoundRectCallout">
            <a:avLst>
              <a:gd name="adj1" fmla="val -1772"/>
              <a:gd name="adj2" fmla="val -7073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72933" y="2221556"/>
            <a:ext cx="262252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はなのえん は平成１６年８月、みちのえん は平成２７年６月に、土浦市粟野町で開設しました。</a:t>
            </a:r>
            <a:endParaRPr kumimoji="1"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今回は、看護師・生活相談員・介護職員の募集を行います。</a:t>
            </a:r>
            <a:endParaRPr kumimoji="1"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88646" y="8432690"/>
            <a:ext cx="497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✂</a:t>
            </a:r>
            <a:endParaRPr kumimoji="1" lang="ja-JP" altLang="en-US" sz="2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73385" y="3423187"/>
            <a:ext cx="46922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令和３年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日（木）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１０：００～１２：００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（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９：５５迄にお集まりください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1"/>
          <p:cNvSpPr txBox="1"/>
          <p:nvPr/>
        </p:nvSpPr>
        <p:spPr>
          <a:xfrm>
            <a:off x="4121408" y="5071600"/>
            <a:ext cx="280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/>
              <a:t>（</a:t>
            </a:r>
            <a:r>
              <a:rPr kumimoji="1" lang="ja-JP" altLang="en-US" sz="1200" b="1" u="sng" dirty="0" smtClean="0"/>
              <a:t>先着順・定員になり次第締め切り</a:t>
            </a:r>
            <a:r>
              <a:rPr kumimoji="1" lang="ja-JP" altLang="en-US" sz="1200" b="1" dirty="0" smtClean="0"/>
              <a:t>）</a:t>
            </a:r>
            <a:endParaRPr kumimoji="1" lang="ja-JP" altLang="en-US" sz="1200" b="1" dirty="0"/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8623" y="3648887"/>
            <a:ext cx="830607" cy="80880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78" y="9037654"/>
            <a:ext cx="6717109" cy="86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4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8"/>
          <p:cNvSpPr txBox="1"/>
          <p:nvPr/>
        </p:nvSpPr>
        <p:spPr>
          <a:xfrm>
            <a:off x="88900" y="5098714"/>
            <a:ext cx="6525367" cy="59411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8900" y="88900"/>
            <a:ext cx="6680200" cy="1718686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+mn-ea"/>
              </a:rPr>
              <a:t>≪</a:t>
            </a:r>
            <a:r>
              <a:rPr kumimoji="1" lang="ja-JP" altLang="ja-JP" b="1" dirty="0" smtClean="0">
                <a:solidFill>
                  <a:schemeClr val="tx1"/>
                </a:solidFill>
                <a:latin typeface="+mn-ea"/>
              </a:rPr>
              <a:t>企業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説明会</a:t>
            </a:r>
            <a:r>
              <a:rPr kumimoji="1" lang="ja-JP" altLang="ja-JP" b="1" dirty="0">
                <a:solidFill>
                  <a:schemeClr val="tx1"/>
                </a:solidFill>
                <a:latin typeface="+mn-ea"/>
              </a:rPr>
              <a:t>＆面接会の内容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≫</a:t>
            </a:r>
          </a:p>
          <a:p>
            <a:endParaRPr kumimoji="1" lang="en-US" altLang="ja-JP" sz="5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法人担当者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から事業内容の説明をいただき自由に質問もできます。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面接会では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、法人担当者と面接をすることができます。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個別相談希望の方もお気軽にご参加ください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資格のない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方、未経験者の参加も可能です。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募集中の求人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内容の詳細については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求人票をご確認ください。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   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（都合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により求人の取消・求人番号が変更になる場合が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あります）</a:t>
            </a: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4299" y="8663868"/>
            <a:ext cx="6602134" cy="11811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～当日事業所に聞きたいことをご記入ください～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4299" y="6019063"/>
            <a:ext cx="6544612" cy="79308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7093" y="4894310"/>
            <a:ext cx="1578614" cy="340519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経営理念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7093" y="5822529"/>
            <a:ext cx="2945527" cy="340519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現在働いている方からのメッセージ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>
            <a:spLocks noChangeAspect="1"/>
          </p:cNvSpPr>
          <p:nvPr/>
        </p:nvSpPr>
        <p:spPr>
          <a:xfrm>
            <a:off x="5953856" y="1012490"/>
            <a:ext cx="624745" cy="624745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0" descr="屋外, 建物, 道路, 家 が含まれている画像&#10;&#10;説明は自動で生成されたものです">
            <a:extLst>
              <a:ext uri="{FF2B5EF4-FFF2-40B4-BE49-F238E27FC236}">
                <a16:creationId xmlns:a16="http://schemas.microsoft.com/office/drawing/2014/main" id="{B731DD9F-EA05-49BF-AAED-F77ADBEDD1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605" y="6944392"/>
            <a:ext cx="2085911" cy="157088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2" name="図 8" descr="床, 屋内, 天井, 部屋 が含まれている画像&#10;&#10;説明は自動で生成されたものです">
            <a:extLst>
              <a:ext uri="{FF2B5EF4-FFF2-40B4-BE49-F238E27FC236}">
                <a16:creationId xmlns:a16="http://schemas.microsoft.com/office/drawing/2014/main" id="{3500BB00-E064-4562-9924-6F0880A117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701" y="6930366"/>
            <a:ext cx="2111310" cy="1583483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3" name="図 9" descr="ホテルの部屋&#10;&#10;説明は自動で生成されたものです">
            <a:extLst>
              <a:ext uri="{FF2B5EF4-FFF2-40B4-BE49-F238E27FC236}">
                <a16:creationId xmlns:a16="http://schemas.microsoft.com/office/drawing/2014/main" id="{1899FC57-AED5-4EC0-8317-342A775E09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0409" y="6948234"/>
            <a:ext cx="2094514" cy="1570886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テキスト ボックス 1"/>
          <p:cNvSpPr txBox="1"/>
          <p:nvPr/>
        </p:nvSpPr>
        <p:spPr>
          <a:xfrm>
            <a:off x="152399" y="5220544"/>
            <a:ext cx="722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利用者様の立場から考えたサービスを提供し、明るく、楽しく、ゆったりとした施設として、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福祉サービスを通じて地域社会に貢献いたします。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2399" y="6167979"/>
            <a:ext cx="66204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HG丸ｺﾞｼｯｸM-PRO"/>
                <a:ea typeface="HG丸ｺﾞｼｯｸM-PRO"/>
              </a:rPr>
              <a:t>平成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17年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より介護職として勤務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していますが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、アットホームな雰囲気でユニット内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の職員の連携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も</a:t>
            </a:r>
            <a:endParaRPr lang="en-US" altLang="ja-JP" sz="1100" b="1" dirty="0" smtClean="0">
              <a:latin typeface="HG丸ｺﾞｼｯｸM-PRO"/>
              <a:ea typeface="HG丸ｺﾞｼｯｸM-PRO"/>
            </a:endParaRPr>
          </a:p>
          <a:p>
            <a:r>
              <a:rPr lang="ja-JP" altLang="en-US" sz="1100" b="1" dirty="0" smtClean="0">
                <a:latin typeface="HG丸ｺﾞｼｯｸM-PRO"/>
                <a:ea typeface="HG丸ｺﾞｼｯｸM-PRO"/>
              </a:rPr>
              <a:t>とれており、働きやすい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環境です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。介護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福祉士など資格取得を目指している方は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スキルアップ支援も</a:t>
            </a:r>
            <a:endParaRPr lang="en-US" altLang="ja-JP" sz="1100" b="1" dirty="0" smtClean="0">
              <a:latin typeface="HG丸ｺﾞｼｯｸM-PRO"/>
              <a:ea typeface="HG丸ｺﾞｼｯｸM-PRO"/>
            </a:endParaRPr>
          </a:p>
          <a:p>
            <a:r>
              <a:rPr lang="ja-JP" altLang="en-US" sz="1100" b="1" dirty="0" smtClean="0">
                <a:latin typeface="HG丸ｺﾞｼｯｸM-PRO"/>
                <a:ea typeface="HG丸ｺﾞｼｯｸM-PRO"/>
              </a:rPr>
              <a:t>ありますので、ぜひ挑戦</a:t>
            </a:r>
            <a:r>
              <a:rPr lang="ja-JP" altLang="en-US" sz="1100" b="1" dirty="0">
                <a:latin typeface="HG丸ｺﾞｼｯｸM-PRO"/>
                <a:ea typeface="HG丸ｺﾞｼｯｸM-PRO"/>
              </a:rPr>
              <a:t>して頂きたいと思います</a:t>
            </a:r>
            <a:r>
              <a:rPr lang="ja-JP" altLang="en-US" sz="1100" b="1" dirty="0" smtClean="0">
                <a:latin typeface="HG丸ｺﾞｼｯｸM-PRO"/>
                <a:ea typeface="HG丸ｺﾞｼｯｸM-PRO"/>
              </a:rPr>
              <a:t>。</a:t>
            </a:r>
            <a:endParaRPr lang="ja-JP" altLang="en-US" sz="11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01" y="1868548"/>
            <a:ext cx="6680200" cy="298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5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507</Words>
  <Application>Microsoft Office PowerPoint</Application>
  <PresentationFormat>A4 210 x 297 mm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HGP創英角ｺﾞｼｯｸUB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勝祐介</cp:lastModifiedBy>
  <cp:revision>22</cp:revision>
  <cp:lastPrinted>2021-07-28T00:23:06Z</cp:lastPrinted>
  <dcterms:created xsi:type="dcterms:W3CDTF">2020-08-26T02:11:39Z</dcterms:created>
  <dcterms:modified xsi:type="dcterms:W3CDTF">2021-09-15T01:58:34Z</dcterms:modified>
</cp:coreProperties>
</file>